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30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  <p:sldId id="512" r:id="rId19"/>
    <p:sldId id="513" r:id="rId20"/>
    <p:sldId id="514" r:id="rId21"/>
    <p:sldId id="515" r:id="rId22"/>
    <p:sldId id="516" r:id="rId23"/>
    <p:sldId id="520" r:id="rId24"/>
    <p:sldId id="521" r:id="rId25"/>
    <p:sldId id="522" r:id="rId26"/>
    <p:sldId id="517" r:id="rId27"/>
    <p:sldId id="518" r:id="rId28"/>
    <p:sldId id="519" r:id="rId29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>
      <p:ext uri="{19B8F6BF-5375-455C-9EA6-DF929625EA0E}">
        <p15:presenceInfo xmlns:p15="http://schemas.microsoft.com/office/powerpoint/2012/main" userId="코멘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9" autoAdjust="0"/>
    <p:restoredTop sz="95482" autoAdjust="0"/>
  </p:normalViewPr>
  <p:slideViewPr>
    <p:cSldViewPr showGuides="1">
      <p:cViewPr varScale="1">
        <p:scale>
          <a:sx n="124" d="100"/>
          <a:sy n="124" d="100"/>
        </p:scale>
        <p:origin x="184" y="328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2021. 3. 19.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변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B42B45E-8336-024D-AE1A-B08D0E3BBCF3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달러 갭 비율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r>
              <a:rPr kumimoji="1" lang="ko-KR" altLang="en-US" sz="1500" dirty="0"/>
              <a:t>달러 갭 비율이 높으면 앞으로 환율이 오를 거라 예상 됨</a:t>
            </a:r>
            <a:endParaRPr kumimoji="1" lang="en-US" altLang="ko-KR" sz="1500" dirty="0"/>
          </a:p>
          <a:p>
            <a:r>
              <a:rPr kumimoji="1" lang="en-US" altLang="ko-KR" sz="1500" dirty="0"/>
              <a:t>(</a:t>
            </a:r>
            <a:r>
              <a:rPr kumimoji="1" lang="ko-KR" altLang="en-US" sz="1500" dirty="0"/>
              <a:t>갭 차이가 크다는 것은 달러가치와 환율 차이가 크다는 것이며</a:t>
            </a:r>
            <a:r>
              <a:rPr kumimoji="1" lang="en-US" altLang="ko-KR" sz="1500" dirty="0"/>
              <a:t>,</a:t>
            </a:r>
            <a:r>
              <a:rPr kumimoji="1" lang="ko-KR" altLang="en-US" sz="1500"/>
              <a:t> 갭 </a:t>
            </a:r>
            <a:r>
              <a:rPr kumimoji="1" lang="ko-KR" altLang="en-US" sz="1500" dirty="0"/>
              <a:t>비율 상승은 달러 가치 상승을 의미 한다</a:t>
            </a:r>
            <a:r>
              <a:rPr kumimoji="1" lang="en-US" altLang="ko-KR" sz="1500" dirty="0"/>
              <a:t>.)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(</a:t>
            </a:r>
            <a:r>
              <a:rPr kumimoji="1" lang="ko-KR" altLang="en-US" b="1" dirty="0"/>
              <a:t>보완책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데이터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달러 분할 매수 시작 타이밍 잡기</a:t>
            </a:r>
            <a:r>
              <a:rPr kumimoji="1" lang="en-US" altLang="ko-KR" b="1" dirty="0"/>
              <a:t>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68407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1)</a:t>
            </a:r>
            <a:endParaRPr kumimoji="1" lang="en-US" altLang="ko-KR" dirty="0"/>
          </a:p>
          <a:p>
            <a:r>
              <a:rPr kumimoji="1" lang="ko-KR" altLang="en-US" dirty="0"/>
              <a:t>현재 원 달러 환율이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환율 보다 낮을 때 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1,164</a:t>
            </a:r>
            <a:r>
              <a:rPr kumimoji="1" lang="ko-KR" altLang="en-US" dirty="0"/>
              <a:t>원</a:t>
            </a:r>
            <a:r>
              <a:rPr kumimoji="1" lang="en-US" altLang="ko-KR" dirty="0"/>
              <a:t>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2)</a:t>
            </a:r>
          </a:p>
          <a:p>
            <a:r>
              <a:rPr kumimoji="1" lang="ko-KR" altLang="en-US" dirty="0"/>
              <a:t>현재 달러 지수가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지수 보다 낮을 때</a:t>
            </a:r>
            <a:endParaRPr kumimoji="1" lang="en-US" altLang="ko-KR" dirty="0"/>
          </a:p>
          <a:p>
            <a:r>
              <a:rPr kumimoji="1" lang="en-US" altLang="ko-KR" dirty="0"/>
              <a:t>91.9(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94.9(52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3)</a:t>
            </a:r>
          </a:p>
          <a:p>
            <a:r>
              <a:rPr kumimoji="1" lang="ko-KR" altLang="en-US" dirty="0"/>
              <a:t>현재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 보다 높을 때</a:t>
            </a:r>
            <a:endParaRPr kumimoji="1" lang="en-US" altLang="ko-KR" dirty="0"/>
          </a:p>
          <a:p>
            <a:r>
              <a:rPr kumimoji="1" lang="en-US" altLang="ko-KR" dirty="0"/>
              <a:t>8.13(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8.11(52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4)</a:t>
            </a:r>
          </a:p>
          <a:p>
            <a:r>
              <a:rPr kumimoji="1" lang="ko-KR" altLang="en-US" dirty="0"/>
              <a:t>현재 환율이 적정 환율 보다 낮을 때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1,134(52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E58FABA-D2FB-8545-83BD-FC742692FD75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500" dirty="0"/>
              <a:t>현재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1,131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1,164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91.9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94.9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8.13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적정환율 계산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ko-KR" altLang="en-US" sz="1500" dirty="0"/>
              <a:t>현재 달러 지수</a:t>
            </a:r>
            <a:r>
              <a:rPr kumimoji="1" lang="en-US" altLang="ko-KR" sz="1500" dirty="0"/>
              <a:t>/52</a:t>
            </a:r>
            <a:r>
              <a:rPr kumimoji="1" lang="ko-KR" altLang="en-US" sz="1500" dirty="0"/>
              <a:t>주 평균 달러 지수 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en-US" altLang="ko-KR" sz="1500" dirty="0"/>
              <a:t>91.9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/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  <a:r>
              <a:rPr kumimoji="1" lang="ko-KR" altLang="en-US" sz="1500" dirty="0"/>
              <a:t> 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1,134</a:t>
            </a:r>
            <a:r>
              <a:rPr kumimoji="1" lang="ko-KR" altLang="en-US" sz="1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종류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바로 인출하여 사용 가능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가장 유리한 은행</a:t>
            </a:r>
            <a:r>
              <a:rPr kumimoji="1" lang="en-US" altLang="ko-KR" dirty="0"/>
              <a:t>:</a:t>
            </a:r>
            <a:r>
              <a:rPr kumimoji="1" lang="ko-KR" altLang="en-US" dirty="0"/>
              <a:t> 국민은행 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현찰 수수료 </a:t>
            </a:r>
            <a:r>
              <a:rPr kumimoji="1" lang="en-US" altLang="ko-KR" dirty="0"/>
              <a:t>X)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통장에 </a:t>
            </a:r>
            <a:r>
              <a:rPr kumimoji="1" lang="en-US" altLang="ko-KR" dirty="0"/>
              <a:t>‘CUR’</a:t>
            </a:r>
            <a:r>
              <a:rPr kumimoji="1" lang="ko-KR" altLang="en-US" dirty="0"/>
              <a:t> 표시 </a:t>
            </a:r>
            <a:r>
              <a:rPr kumimoji="1" lang="en-US" altLang="ko-KR" dirty="0"/>
              <a:t>(Currency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사용하는 이유</a:t>
            </a:r>
            <a:endParaRPr kumimoji="1" lang="en-US" altLang="ko-KR" dirty="0"/>
          </a:p>
          <a:p>
            <a:r>
              <a:rPr kumimoji="1" lang="ko-KR" altLang="en-US" dirty="0"/>
              <a:t>       * 여행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유학 등 현찰 필요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현금자산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* 매도가 유리한 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증권사에 입금하여 매도하기 위해 사용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563724"/>
            <a:ext cx="98650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일종의 투자용 화폐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장점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환전 수수료가 비교적 은행 보다 저렴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단점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</a:t>
            </a:r>
            <a:r>
              <a:rPr kumimoji="1" lang="ko-KR" altLang="en-US" dirty="0" err="1"/>
              <a:t>전환시</a:t>
            </a:r>
            <a:r>
              <a:rPr kumimoji="1" lang="ko-KR" altLang="en-US" dirty="0"/>
              <a:t> 수수료가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통장에 </a:t>
            </a:r>
            <a:r>
              <a:rPr kumimoji="1" lang="en-US" altLang="ko-KR" dirty="0"/>
              <a:t>‘POS’ </a:t>
            </a:r>
            <a:r>
              <a:rPr kumimoji="1" lang="ko-KR" altLang="en-US" dirty="0"/>
              <a:t>표시 </a:t>
            </a:r>
            <a:r>
              <a:rPr kumimoji="1" lang="en-US" altLang="ko-KR" dirty="0"/>
              <a:t>(Position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         </a:t>
            </a:r>
            <a:r>
              <a:rPr kumimoji="1" lang="en-US" altLang="ko-KR" dirty="0"/>
              <a:t>‘TRN’ </a:t>
            </a:r>
            <a:r>
              <a:rPr kumimoji="1" lang="ko-KR" altLang="en-US" dirty="0"/>
              <a:t>표시</a:t>
            </a:r>
            <a:r>
              <a:rPr kumimoji="1" lang="en-US" altLang="ko-KR" dirty="0"/>
              <a:t>(Transfer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현찰달러에서 이체하면 전신환으로 변경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E6158-4F72-804A-AFFF-F0C99EA1137B}"/>
              </a:ext>
            </a:extLst>
          </p:cNvPr>
          <p:cNvSpPr txBox="1"/>
          <p:nvPr/>
        </p:nvSpPr>
        <p:spPr>
          <a:xfrm>
            <a:off x="1454490" y="5579948"/>
            <a:ext cx="4785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현찰 달러 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수수료 </a:t>
            </a:r>
            <a:r>
              <a:rPr kumimoji="1" lang="en-US" altLang="ko-KR" b="1" dirty="0"/>
              <a:t>X)</a:t>
            </a:r>
          </a:p>
          <a:p>
            <a:r>
              <a:rPr kumimoji="1" lang="ko-KR" altLang="en-US" b="1" dirty="0"/>
              <a:t>현찰 달러 </a:t>
            </a:r>
            <a:r>
              <a:rPr kumimoji="1" lang="en-US" altLang="ko-KR" b="1" dirty="0"/>
              <a:t>&lt;-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수수료 발생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</a:t>
            </a:r>
            <a:r>
              <a:rPr kumimoji="1" lang="en-US" altLang="ko-KR" b="1" dirty="0"/>
              <a:t>(CUR)            (TRN)</a:t>
            </a:r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환율 스프레드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때의 가격 차이</a:t>
            </a:r>
            <a:endParaRPr kumimoji="1" lang="en-US" altLang="ko-KR" b="1" dirty="0"/>
          </a:p>
          <a:p>
            <a:r>
              <a:rPr kumimoji="1" lang="ko-KR" altLang="en-US" dirty="0"/>
              <a:t>만약 환전수수료가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라면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살 때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비싸게</a:t>
            </a:r>
            <a:endParaRPr kumimoji="1" lang="en-US" altLang="ko-KR" dirty="0"/>
          </a:p>
          <a:p>
            <a:r>
              <a:rPr kumimoji="1" lang="ko-KR" altLang="en-US" dirty="0"/>
              <a:t>사고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팔 때는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더 싸게 팔아야 함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원 달러 환율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스프레드 </a:t>
            </a:r>
            <a:r>
              <a:rPr kumimoji="1" lang="en-US" altLang="ko-KR" dirty="0"/>
              <a:t>1%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990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금융기관에 따라 차이가 있음</a:t>
            </a:r>
            <a:r>
              <a:rPr kumimoji="1" lang="en-US" altLang="ko-KR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은행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달러</a:t>
            </a:r>
            <a:r>
              <a:rPr kumimoji="1" lang="en-US" altLang="ko-KR" dirty="0"/>
              <a:t>(1.75%),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(1%),</a:t>
            </a:r>
            <a:r>
              <a:rPr kumimoji="1" lang="ko-KR" altLang="en-US" dirty="0"/>
              <a:t> 현찰 달러 취급 안함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우대율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환전 수수료를 할인해 주는 비율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23797"/>
            <a:ext cx="98650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각 금융기관의 환전 스프레드와 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모두 파악하고 계산 한 후에</a:t>
            </a:r>
            <a:endParaRPr kumimoji="1" lang="en-US" altLang="ko-KR" dirty="0"/>
          </a:p>
          <a:p>
            <a:r>
              <a:rPr kumimoji="1" lang="ko-KR" altLang="en-US" dirty="0"/>
              <a:t>달러 환전을 해야 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실제 환율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고시 환율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실제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아날로그 형태</a:t>
            </a:r>
            <a:endParaRPr kumimoji="1" lang="en-US" altLang="ko-KR" b="1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Yahoo finance</a:t>
            </a:r>
            <a:r>
              <a:rPr kumimoji="1" lang="ko-KR" altLang="en-US" dirty="0"/>
              <a:t> 등 제공</a:t>
            </a:r>
            <a:endParaRPr kumimoji="1" lang="en-US" altLang="ko-KR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환율의 변화가 연속적으로 보여짐 </a:t>
            </a:r>
            <a:endParaRPr kumimoji="1" lang="en-US" altLang="ko-KR" dirty="0"/>
          </a:p>
          <a:p>
            <a:endParaRPr kumimoji="1" lang="en-US" altLang="ko-KR" b="1" dirty="0"/>
          </a:p>
          <a:p>
            <a:pPr marL="342900" indent="-342900">
              <a:buAutoNum type="arabicParenR"/>
            </a:pPr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고시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디지털 형태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하나은행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/>
              <a:t>신한은행</a:t>
            </a:r>
            <a:r>
              <a:rPr kumimoji="1" lang="ko-KR" altLang="en-US" dirty="0"/>
              <a:t> 등 은행에서 고시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디지털 형태로 정해진 시간에 따라 변경 됨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하나은행과 </a:t>
            </a:r>
            <a:r>
              <a:rPr kumimoji="1" lang="ko-KR" altLang="en-US" dirty="0" err="1"/>
              <a:t>신한은행이</a:t>
            </a:r>
            <a:r>
              <a:rPr kumimoji="1" lang="ko-KR" altLang="en-US" dirty="0"/>
              <a:t> 다르고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 err="1"/>
              <a:t>인베스팅닷컴과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은행사와</a:t>
            </a:r>
            <a:r>
              <a:rPr kumimoji="1" lang="ko-KR" altLang="en-US" dirty="0"/>
              <a:t> 다르다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환전은 고시 환율로 환전이 이루어짐</a:t>
            </a:r>
          </a:p>
        </p:txBody>
      </p:sp>
    </p:spTree>
    <p:extLst>
      <p:ext uri="{BB962C8B-B14F-4D97-AF65-F5344CB8AC3E}">
        <p14:creationId xmlns:p14="http://schemas.microsoft.com/office/powerpoint/2010/main" val="3167482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시세 차익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원화를 달러로 환전의 의미는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달러 매수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매도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  달러 매도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매수 </a:t>
            </a:r>
            <a:endParaRPr kumimoji="1" lang="en-US" altLang="ko-KR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636912"/>
            <a:ext cx="98650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방법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환전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앱 또는 인터넷 뱅킹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직접 수령</a:t>
            </a:r>
            <a:r>
              <a:rPr kumimoji="1" lang="en-US" altLang="ko-KR" dirty="0"/>
              <a:t> </a:t>
            </a:r>
            <a:r>
              <a:rPr kumimoji="1" lang="ko-KR" altLang="en-US" dirty="0"/>
              <a:t>또는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금고</a:t>
            </a:r>
            <a:r>
              <a:rPr kumimoji="1" lang="en-US" altLang="ko-KR" dirty="0"/>
              <a:t>/</a:t>
            </a:r>
            <a:r>
              <a:rPr kumimoji="1" lang="ko-KR" altLang="en-US" dirty="0"/>
              <a:t>지갑을 활용하여 직접 수령 안 할 수도 있음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신한 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 </a:t>
            </a:r>
            <a:r>
              <a:rPr kumimoji="1" lang="ko-KR" altLang="en-US" dirty="0" err="1"/>
              <a:t>리브</a:t>
            </a:r>
            <a:r>
              <a:rPr kumimoji="1" lang="ko-KR" altLang="en-US" dirty="0"/>
              <a:t> 등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 환전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인터넷 뱅킹 또는 증권계좌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환전은 업무시간 이후 이용이 제한 됨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643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방법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은행 모바일 앱으로 매수 및 매도</a:t>
            </a:r>
            <a:endParaRPr kumimoji="1" lang="en-US" altLang="ko-KR" b="1" dirty="0"/>
          </a:p>
          <a:p>
            <a:r>
              <a:rPr kumimoji="1" lang="ko-KR" altLang="en-US" dirty="0"/>
              <a:t>    * 국민은행  네트워크 환전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만 달러 이상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                                      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만원 이하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r>
              <a:rPr kumimoji="1" lang="ko-KR" altLang="en-US" dirty="0"/>
              <a:t>    * 하나</a:t>
            </a:r>
            <a:r>
              <a:rPr kumimoji="1" lang="en-US" altLang="ko-KR" dirty="0"/>
              <a:t>1Q : 1</a:t>
            </a:r>
            <a:r>
              <a:rPr kumimoji="1" lang="ko-KR" altLang="en-US" dirty="0"/>
              <a:t>만 달러 까지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A</a:t>
            </a:r>
            <a:r>
              <a:rPr kumimoji="1" lang="ko-KR" altLang="en-US" b="1" dirty="0"/>
              <a:t>은행 매수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B</a:t>
            </a:r>
            <a:r>
              <a:rPr kumimoji="1" lang="ko-KR" altLang="en-US" b="1" dirty="0"/>
              <a:t>은행 매도</a:t>
            </a:r>
            <a:endParaRPr kumimoji="1" lang="en-US" altLang="ko-KR" b="1" dirty="0"/>
          </a:p>
          <a:p>
            <a:r>
              <a:rPr kumimoji="1" lang="ko-KR" altLang="en-US" dirty="0"/>
              <a:t>   * 이체 비용 발생으로 현찰 환전 후 입금 후 매도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3)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및 매도</a:t>
            </a:r>
            <a:endParaRPr kumimoji="1" lang="en-US" altLang="ko-KR" b="1" dirty="0"/>
          </a:p>
          <a:p>
            <a:r>
              <a:rPr kumimoji="1" lang="ko-KR" altLang="en-US" dirty="0"/>
              <a:t>   * 수수료가 저렴</a:t>
            </a:r>
            <a:endParaRPr kumimoji="1" lang="en-US" altLang="ko-KR" dirty="0"/>
          </a:p>
          <a:p>
            <a:r>
              <a:rPr kumimoji="1" lang="ko-KR" altLang="en-US" dirty="0"/>
              <a:t>   * 해외주식 거래 가능</a:t>
            </a:r>
            <a:endParaRPr kumimoji="1" lang="en-US" altLang="ko-KR" dirty="0"/>
          </a:p>
          <a:p>
            <a:r>
              <a:rPr kumimoji="1" lang="ko-KR" altLang="en-US" dirty="0"/>
              <a:t>   * 거래 시간 제한 </a:t>
            </a:r>
            <a:endParaRPr kumimoji="1" lang="en-US" altLang="ko-KR" dirty="0"/>
          </a:p>
          <a:p>
            <a:r>
              <a:rPr kumimoji="1" lang="ko-KR" altLang="en-US" dirty="0"/>
              <a:t>   * 현찰 달러 아님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4)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후 은행으로 이체 및 매도</a:t>
            </a:r>
            <a:endParaRPr kumimoji="1" lang="en-US" altLang="ko-KR" b="1" dirty="0"/>
          </a:p>
          <a:p>
            <a:r>
              <a:rPr kumimoji="1" lang="ko-KR" altLang="en-US" dirty="0"/>
              <a:t>   * 증권사 거래시간 이후 활용 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942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 1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/>
              <a:t>갑자기 원 달러 </a:t>
            </a:r>
            <a:r>
              <a:rPr kumimoji="1" lang="ko-KR" altLang="en-US" b="1" dirty="0"/>
              <a:t>환율이 급락 할 경우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미국 월 배당 </a:t>
            </a:r>
            <a:r>
              <a:rPr kumimoji="1" lang="en-US" altLang="ko-KR" b="1" dirty="0"/>
              <a:t>ETF </a:t>
            </a:r>
            <a:r>
              <a:rPr kumimoji="1" lang="ko-KR" altLang="en-US" b="1" dirty="0"/>
              <a:t>투자 모색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매월 배당금 입금 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 이자보다 수익이 좋음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분기 배당 보다 낮은 </a:t>
            </a:r>
            <a:r>
              <a:rPr kumimoji="1" lang="ko-KR" altLang="en-US" dirty="0" err="1"/>
              <a:t>배당컷</a:t>
            </a:r>
            <a:r>
              <a:rPr kumimoji="1" lang="ko-KR" altLang="en-US" dirty="0"/>
              <a:t> 위험 감소 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배당컷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배당이 나오지 않은 현상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비교적 일반 주식 보다 안정적인 주가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투자 원칙 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시세차익 보다 배당수익 </a:t>
            </a:r>
            <a:r>
              <a:rPr kumimoji="1" lang="en-US" altLang="ko-KR" dirty="0"/>
              <a:t>focus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복리 수익을 위한 재투자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채권 </a:t>
            </a:r>
            <a:r>
              <a:rPr kumimoji="1" lang="en-US" altLang="ko-KR" dirty="0"/>
              <a:t>ETF</a:t>
            </a:r>
            <a:r>
              <a:rPr kumimoji="1" lang="ko-KR" altLang="en-US" dirty="0"/>
              <a:t> 등 분산 투자 </a:t>
            </a:r>
            <a:endParaRPr kumimoji="1" lang="en-US" altLang="ko-KR" dirty="0"/>
          </a:p>
          <a:p>
            <a:r>
              <a:rPr kumimoji="1" lang="ko-KR" altLang="en-US" b="1" dirty="0"/>
              <a:t>    </a:t>
            </a:r>
            <a:endParaRPr kumimoji="1" lang="en-US" altLang="ko-KR" b="1" dirty="0"/>
          </a:p>
          <a:p>
            <a:r>
              <a:rPr kumimoji="1" lang="ko-KR" altLang="en-US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8957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1)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환전 모바일 앱을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환전수수료 </a:t>
            </a:r>
            <a:r>
              <a:rPr kumimoji="1" lang="ko-KR" altLang="en-US" b="1" dirty="0" err="1"/>
              <a:t>우대율이</a:t>
            </a:r>
            <a:r>
              <a:rPr kumimoji="1" lang="ko-KR" altLang="en-US" b="1" dirty="0"/>
              <a:t> 가장 좋은 </a:t>
            </a:r>
            <a:r>
              <a:rPr kumimoji="1" lang="ko-KR" altLang="en-US" b="1" dirty="0" err="1"/>
              <a:t>금융사를</a:t>
            </a:r>
            <a:r>
              <a:rPr kumimoji="1" lang="ko-KR" altLang="en-US" b="1" dirty="0"/>
              <a:t> 찾아내는 것이 중요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환전 모바일 앱 종류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신한 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 </a:t>
            </a:r>
            <a:r>
              <a:rPr kumimoji="1" lang="ko-KR" altLang="en-US" dirty="0" err="1"/>
              <a:t>리브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24</a:t>
            </a:r>
            <a:r>
              <a:rPr kumimoji="1" lang="ko-KR" altLang="en-US" dirty="0"/>
              <a:t>시간 사용가능 </a:t>
            </a:r>
            <a:r>
              <a:rPr kumimoji="1" lang="en-US" altLang="ko-KR" dirty="0"/>
              <a:t>(</a:t>
            </a:r>
            <a:r>
              <a:rPr kumimoji="1" lang="ko-KR" altLang="en-US" dirty="0"/>
              <a:t>인터넷뱅킹 또는 증권사는 업무시간 내 추천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단점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b="1" dirty="0">
                <a:solidFill>
                  <a:srgbClr val="FF0000"/>
                </a:solidFill>
              </a:rPr>
              <a:t>거래금액의 제한</a:t>
            </a:r>
            <a:r>
              <a:rPr kumimoji="1" lang="en-US" altLang="ko-KR" dirty="0"/>
              <a:t>(</a:t>
            </a:r>
            <a:r>
              <a:rPr kumimoji="1" lang="ko-KR" altLang="en-US" dirty="0"/>
              <a:t>보통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만원 이내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소량 거래만 가능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낮음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773939"/>
            <a:ext cx="9865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신한 쏠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인당 </a:t>
            </a:r>
            <a:r>
              <a:rPr kumimoji="1" lang="en-US" altLang="ko-KR" dirty="0"/>
              <a:t>2,000</a:t>
            </a:r>
            <a:r>
              <a:rPr kumimoji="1" lang="ko-KR" altLang="en-US" dirty="0"/>
              <a:t>달러 까지 가능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현금 수령 또는 원화 </a:t>
            </a:r>
            <a:r>
              <a:rPr kumimoji="1" lang="ko-KR" altLang="en-US" dirty="0" err="1"/>
              <a:t>재환전</a:t>
            </a:r>
            <a:r>
              <a:rPr kumimoji="1" lang="en-US" altLang="ko-KR" dirty="0"/>
              <a:t>(‘</a:t>
            </a:r>
            <a:r>
              <a:rPr kumimoji="1" lang="ko-KR" altLang="en-US" dirty="0"/>
              <a:t>모바일 금고</a:t>
            </a:r>
            <a:r>
              <a:rPr kumimoji="1" lang="en-US" altLang="ko-KR" dirty="0"/>
              <a:t>’)</a:t>
            </a:r>
            <a:r>
              <a:rPr kumimoji="1" lang="ko-KR" altLang="en-US" dirty="0"/>
              <a:t> 모두 가능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단점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매수와 매도를 같은 날에 할 수 없음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여러 환전 모바일 앱 종류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r>
              <a:rPr kumimoji="1" lang="ko-KR" altLang="en-US" dirty="0"/>
              <a:t>국민은행 </a:t>
            </a:r>
            <a:r>
              <a:rPr kumimoji="1" lang="ko-KR" altLang="en-US" dirty="0" err="1"/>
              <a:t>리브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우리은행 </a:t>
            </a:r>
            <a:r>
              <a:rPr kumimoji="1" lang="ko-KR" altLang="en-US" dirty="0" err="1"/>
              <a:t>위브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기업은행 </a:t>
            </a:r>
            <a:r>
              <a:rPr kumimoji="1" lang="ko-KR" altLang="en-US" dirty="0" err="1"/>
              <a:t>아이원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NH</a:t>
            </a:r>
            <a:r>
              <a:rPr kumimoji="1" lang="ko-KR" altLang="en-US" dirty="0"/>
              <a:t>농협 </a:t>
            </a:r>
            <a:r>
              <a:rPr kumimoji="1" lang="ko-KR" altLang="en-US" dirty="0" err="1"/>
              <a:t>올원뱅크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하나은행 </a:t>
            </a:r>
            <a:r>
              <a:rPr kumimoji="1" lang="ko-KR" altLang="en-US" dirty="0" err="1"/>
              <a:t>하나원큐</a:t>
            </a:r>
            <a:r>
              <a:rPr kumimoji="1" lang="ko-KR" altLang="en-US" dirty="0"/>
              <a:t> 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3567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2)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인터넷 뱅킹을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>
                <a:solidFill>
                  <a:srgbClr val="FF0000"/>
                </a:solidFill>
              </a:rPr>
              <a:t>큰 금액</a:t>
            </a:r>
            <a:r>
              <a:rPr kumimoji="1" lang="ko-KR" altLang="en-US" b="1" dirty="0"/>
              <a:t>의 달러 환전을 할 경우 사용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은행 업무 시간 내라면 </a:t>
            </a:r>
            <a:r>
              <a:rPr kumimoji="1" lang="en-US" altLang="ko-KR" b="1" dirty="0"/>
              <a:t>‘</a:t>
            </a:r>
            <a:r>
              <a:rPr kumimoji="1" lang="ko-KR" altLang="en-US" b="1" dirty="0"/>
              <a:t>환전 모바일 앱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이 아닌 인터넷뱅킹을 사용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각 개인별 환전 수수료 </a:t>
            </a:r>
            <a:r>
              <a:rPr kumimoji="1" lang="ko-KR" altLang="en-US" b="1" dirty="0" err="1"/>
              <a:t>우대율이</a:t>
            </a:r>
            <a:r>
              <a:rPr kumimoji="1" lang="ko-KR" altLang="en-US" b="1" dirty="0"/>
              <a:t> 상이함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국민은행은 환전우대율이 우수함 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996952"/>
            <a:ext cx="9865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국민은행 네트워크 환전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만 달러 </a:t>
            </a:r>
            <a:r>
              <a:rPr kumimoji="1" lang="ko-KR" altLang="en-US" dirty="0" err="1"/>
              <a:t>거래시</a:t>
            </a:r>
            <a:r>
              <a:rPr kumimoji="1" lang="ko-KR" altLang="en-US" dirty="0"/>
              <a:t> 누구나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환전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적용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현찰 달러 입출금 용이 </a:t>
            </a:r>
            <a:r>
              <a:rPr kumimoji="1" lang="en-US" altLang="ko-KR" dirty="0"/>
              <a:t>(</a:t>
            </a:r>
            <a:r>
              <a:rPr kumimoji="1" lang="ko-KR" altLang="en-US" dirty="0"/>
              <a:t>증권사는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전신환</a:t>
            </a:r>
            <a:r>
              <a:rPr kumimoji="1" lang="en-US" altLang="ko-KR" dirty="0"/>
              <a:t>’</a:t>
            </a:r>
            <a:r>
              <a:rPr kumimoji="1" lang="ko-KR" altLang="en-US" dirty="0"/>
              <a:t>만 취급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24</a:t>
            </a:r>
            <a:r>
              <a:rPr kumimoji="1" lang="ko-KR" altLang="en-US" dirty="0"/>
              <a:t>시간 매도 가능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거래시간 이외는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낮음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5181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3)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증권사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MTS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을 통한 달러 투자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624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b="1" dirty="0"/>
              <a:t>24</a:t>
            </a:r>
            <a:r>
              <a:rPr kumimoji="1" lang="ko-KR" altLang="en-US" b="1" dirty="0"/>
              <a:t>시간 거래 불가능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b="1" dirty="0"/>
              <a:t>‘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’</a:t>
            </a:r>
            <a:r>
              <a:rPr kumimoji="1" lang="ko-KR" altLang="en-US" b="1" dirty="0"/>
              <a:t>만 거래 가능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 </a:t>
            </a:r>
            <a:endParaRPr kumimoji="1" lang="en-US" altLang="ko-KR" b="1" dirty="0"/>
          </a:p>
          <a:p>
            <a:r>
              <a:rPr kumimoji="1" lang="ko-KR" altLang="en-US" b="1" dirty="0"/>
              <a:t>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</a:t>
            </a:r>
            <a:r>
              <a:rPr kumimoji="1" lang="ko-KR" altLang="en-US" dirty="0"/>
              <a:t>거래 비용이 가장 낮음</a:t>
            </a:r>
            <a:endParaRPr kumimoji="1" lang="en-US" altLang="ko-KR" dirty="0"/>
          </a:p>
          <a:p>
            <a:r>
              <a:rPr kumimoji="1" lang="ko-KR" altLang="en-US" dirty="0"/>
              <a:t>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해외 주식 거래로 </a:t>
            </a:r>
            <a:r>
              <a:rPr kumimoji="1" lang="ko-KR" altLang="en-US" dirty="0" err="1"/>
              <a:t>헷지</a:t>
            </a:r>
            <a:r>
              <a:rPr kumimoji="1" lang="ko-KR" altLang="en-US" dirty="0"/>
              <a:t> 가능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13899"/>
            <a:ext cx="98650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키움 증권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b="1" dirty="0"/>
              <a:t>장점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국민은행 외화 계좌와 연동이 가능하여 이체가 가능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증권사 </a:t>
            </a:r>
            <a:r>
              <a:rPr kumimoji="1" lang="en-US" altLang="ko-KR" b="1" dirty="0"/>
              <a:t>MTS </a:t>
            </a:r>
            <a:r>
              <a:rPr kumimoji="1" lang="ko-KR" altLang="en-US" b="1" dirty="0"/>
              <a:t>종류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r>
              <a:rPr kumimoji="1" lang="ko-KR" altLang="en-US" dirty="0" err="1"/>
              <a:t>키움증권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NH </a:t>
            </a:r>
            <a:r>
              <a:rPr kumimoji="1" lang="ko-KR" altLang="en-US" dirty="0"/>
              <a:t>나무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신한금융</a:t>
            </a:r>
            <a:r>
              <a:rPr kumimoji="1" lang="ko-KR" altLang="en-US" dirty="0"/>
              <a:t> 투자 등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895784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4)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환전 플랫폼 조합하기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8042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거래시간 이외 매수 후 거래시간에서 매도 할 경우</a:t>
            </a:r>
            <a:r>
              <a:rPr kumimoji="1" lang="en-US" altLang="ko-KR" b="1" dirty="0"/>
              <a:t>]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환전 모바일 앱 매수</a:t>
            </a:r>
            <a:r>
              <a:rPr kumimoji="1" lang="en-US" altLang="ko-KR" dirty="0"/>
              <a:t>(2</a:t>
            </a:r>
            <a:r>
              <a:rPr kumimoji="1" lang="ko-KR" altLang="en-US" dirty="0"/>
              <a:t>원 거래 비용발생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은행에서 현찰 달러 수령 </a:t>
            </a:r>
            <a:r>
              <a:rPr kumimoji="1" lang="en-US" altLang="ko-KR" dirty="0"/>
              <a:t>-&gt;</a:t>
            </a:r>
          </a:p>
          <a:p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     외화 계좌 </a:t>
            </a:r>
            <a:r>
              <a:rPr kumimoji="1" lang="ko-KR" altLang="en-US" dirty="0" err="1"/>
              <a:t>입급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증권사에서 환전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0.5</a:t>
            </a:r>
            <a:r>
              <a:rPr kumimoji="1" lang="ko-KR" altLang="en-US" dirty="0"/>
              <a:t>원 비용 발생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8A859E-36B5-644F-A2CC-AC95FC4E5F4E}"/>
              </a:ext>
            </a:extLst>
          </p:cNvPr>
          <p:cNvSpPr txBox="1"/>
          <p:nvPr/>
        </p:nvSpPr>
        <p:spPr>
          <a:xfrm>
            <a:off x="695400" y="3607856"/>
            <a:ext cx="94330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거래시간에서 매수 후 거래시간 이외에서 매도 할 경우</a:t>
            </a:r>
            <a:r>
              <a:rPr kumimoji="1" lang="en-US" altLang="ko-KR" b="1" dirty="0"/>
              <a:t>]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증권사 앱에서 매수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은행에서 이체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외화 계좌에서 매도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단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키움증권과</a:t>
            </a:r>
            <a:r>
              <a:rPr kumimoji="1" lang="ko-KR" altLang="en-US" dirty="0"/>
              <a:t> 국민은행 조합에서 이체 비용 무료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단점</a:t>
            </a:r>
            <a:r>
              <a:rPr kumimoji="1" lang="en-US" altLang="ko-KR" dirty="0"/>
              <a:t>:</a:t>
            </a:r>
            <a:r>
              <a:rPr kumimoji="1" lang="ko-KR" altLang="en-US" dirty="0"/>
              <a:t> 전화만 가능하고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저녁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시까지 가능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텔러에게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달러출금</a:t>
            </a:r>
            <a:r>
              <a:rPr kumimoji="1" lang="en-US" altLang="ko-KR" dirty="0"/>
              <a:t>’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요청하면 됨</a:t>
            </a:r>
            <a:r>
              <a:rPr kumimoji="1"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45299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모바일 앱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(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신한 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)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외환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  <a:endParaRPr kumimoji="1" lang="en-US" altLang="ko-KR" b="1" dirty="0"/>
          </a:p>
          <a:p>
            <a:r>
              <a:rPr kumimoji="1" lang="ko-KR" altLang="en-US" b="1" dirty="0"/>
              <a:t>      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환전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쏠편한</a:t>
            </a:r>
            <a:r>
              <a:rPr kumimoji="1" lang="ko-KR" altLang="en-US" b="1" dirty="0"/>
              <a:t> 환전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 수령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           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ko-KR" altLang="en-US" b="1" u="sng" dirty="0"/>
              <a:t>환전 모바일 금고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개인계좌에서 보관 가능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단점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매수 후 다음날 매도 가능</a:t>
            </a:r>
            <a:r>
              <a:rPr kumimoji="1" lang="en-US" altLang="ko-KR" dirty="0"/>
              <a:t>(</a:t>
            </a:r>
            <a:r>
              <a:rPr kumimoji="1" lang="ko-KR" altLang="en-US" dirty="0"/>
              <a:t>같은 날 매수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매도를 할 수 없음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장점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2,000</a:t>
            </a:r>
            <a:r>
              <a:rPr kumimoji="1" lang="ko-KR" altLang="en-US" dirty="0"/>
              <a:t>달러 까지 거래 가능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868013"/>
            <a:ext cx="98650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환전 모바일 금고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금고 입고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통화 선택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달러</a:t>
            </a:r>
            <a:r>
              <a:rPr kumimoji="1" lang="en-US" altLang="ko-KR" dirty="0"/>
              <a:t> </a:t>
            </a:r>
            <a:r>
              <a:rPr kumimoji="1" lang="ko-KR" altLang="en-US" dirty="0"/>
              <a:t>금액 입력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 err="1"/>
              <a:t>수령장소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</a:t>
            </a:r>
            <a:r>
              <a:rPr kumimoji="1" lang="en-US" altLang="ko-KR" dirty="0"/>
              <a:t>Skip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매도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환전 모바일 금고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환전내역</a:t>
            </a:r>
            <a:r>
              <a:rPr kumimoji="1" lang="ko-KR" altLang="en-US" dirty="0"/>
              <a:t> 조회</a:t>
            </a:r>
            <a:r>
              <a:rPr kumimoji="1" lang="en-US" altLang="ko-KR" dirty="0"/>
              <a:t>/</a:t>
            </a:r>
            <a:r>
              <a:rPr kumimoji="1" lang="ko-KR" altLang="en-US" dirty="0"/>
              <a:t>출금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‘</a:t>
            </a:r>
            <a:r>
              <a:rPr kumimoji="1" lang="ko-KR" altLang="en-US" dirty="0"/>
              <a:t>원화로 수령</a:t>
            </a:r>
            <a:r>
              <a:rPr kumimoji="1" lang="en-US" altLang="ko-KR" dirty="0"/>
              <a:t>(</a:t>
            </a:r>
            <a:r>
              <a:rPr kumimoji="1" lang="ko-KR" altLang="en-US" dirty="0" err="1"/>
              <a:t>재환전</a:t>
            </a:r>
            <a:r>
              <a:rPr kumimoji="1" lang="en-US" altLang="ko-KR" dirty="0"/>
              <a:t>)’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0211219-9F02-6E40-B1CA-F8D369E67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4302" y="1530991"/>
            <a:ext cx="2692387" cy="479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7671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모바일 앱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(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국민은행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리브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)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외환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외화지갑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dirty="0"/>
              <a:t>처음에는 </a:t>
            </a:r>
            <a:r>
              <a:rPr kumimoji="1" lang="ko-KR" altLang="en-US" dirty="0" err="1"/>
              <a:t>외환지급을</a:t>
            </a:r>
            <a:r>
              <a:rPr kumimoji="1" lang="ko-KR" altLang="en-US" dirty="0"/>
              <a:t> 만들어야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최대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만원까지 가능</a:t>
            </a:r>
            <a:r>
              <a:rPr kumimoji="1" lang="en-US" altLang="ko-KR" dirty="0"/>
              <a:t>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메뉴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입금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매수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매도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메뉴 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출금</a:t>
            </a:r>
            <a:r>
              <a:rPr kumimoji="1" lang="en-US" altLang="ko-KR" dirty="0"/>
              <a:t>(</a:t>
            </a:r>
            <a:r>
              <a:rPr kumimoji="1" lang="ko-KR" altLang="en-US" dirty="0"/>
              <a:t>매도</a:t>
            </a:r>
            <a:r>
              <a:rPr kumimoji="1" lang="en-US" altLang="ko-KR" dirty="0"/>
              <a:t>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E1B4C6-A24A-A94A-83E9-62579CFD06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2" y="2276871"/>
            <a:ext cx="2492025" cy="443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864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863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부동산처럼 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매수하면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</a:t>
            </a:r>
            <a:r>
              <a:rPr kumimoji="1" lang="en-US" altLang="ko-KR" dirty="0"/>
              <a:t>(1.75%)</a:t>
            </a:r>
            <a:r>
              <a:rPr kumimoji="1" lang="ko-KR" altLang="en-US" dirty="0"/>
              <a:t>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852936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2B04E-4879-FE4A-8D25-D122CFE9A653}"/>
              </a:ext>
            </a:extLst>
          </p:cNvPr>
          <p:cNvSpPr txBox="1"/>
          <p:nvPr/>
        </p:nvSpPr>
        <p:spPr>
          <a:xfrm>
            <a:off x="891202" y="4509120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검색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달러 환율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인베스팅닷컴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/>
              <a:t>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3993</TotalTime>
  <Words>2262</Words>
  <Application>Microsoft Macintosh PowerPoint</Application>
  <PresentationFormat>와이드스크린</PresentationFormat>
  <Paragraphs>433</Paragraphs>
  <Slides>28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5" baseType="lpstr">
      <vt:lpstr>맑은 고딕</vt:lpstr>
      <vt:lpstr>HY헤드라인M</vt:lpstr>
      <vt:lpstr>KoPub돋움체 Bold</vt:lpstr>
      <vt:lpstr>KoPub돋움체 Light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Microsoft Office User</cp:lastModifiedBy>
  <cp:revision>1638</cp:revision>
  <cp:lastPrinted>2019-07-18T02:21:24Z</cp:lastPrinted>
  <dcterms:created xsi:type="dcterms:W3CDTF">2015-10-20T01:42:30Z</dcterms:created>
  <dcterms:modified xsi:type="dcterms:W3CDTF">2021-03-19T00:46:45Z</dcterms:modified>
</cp:coreProperties>
</file>